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Lato"/>
      <p:regular r:id="rId9"/>
      <p:bold r:id="rId10"/>
      <p:italic r:id="rId11"/>
      <p:boldItalic r:id="rId12"/>
    </p:embeddedFont>
    <p:embeddedFont>
      <p:font typeface="Open Sans SemiBold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font" Target="fonts/Lato-italic.fntdata"/><Relationship Id="rId10" Type="http://schemas.openxmlformats.org/officeDocument/2006/relationships/font" Target="fonts/Lato-bold.fntdata"/><Relationship Id="rId13" Type="http://schemas.openxmlformats.org/officeDocument/2006/relationships/font" Target="fonts/OpenSansSemiBold-regular.fntdata"/><Relationship Id="rId12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regular.fntdata"/><Relationship Id="rId15" Type="http://schemas.openxmlformats.org/officeDocument/2006/relationships/font" Target="fonts/OpenSansSemiBold-italic.fntdata"/><Relationship Id="rId14" Type="http://schemas.openxmlformats.org/officeDocument/2006/relationships/font" Target="fonts/OpenSansSemiBold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OpenSans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94d5e7ffc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94d5e7ffc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94d5e7ffc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94d5e7ffc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Multi-Factor Authentication (MFA/2FA) User Experience with Bypass Code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Bypass Code (Iframe mode)</a:t>
            </a:r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729450" y="16122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Bypass Code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9-digit bypass code provided to you by your administrator into the available space.</a:t>
            </a:r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68050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Bypass code (Direct mode)</a:t>
            </a:r>
            <a:endParaRPr/>
          </a:p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0" y="1612250"/>
            <a:ext cx="38463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Enter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Directly input 9-digit bypass code provided to you by your administrator into the available space.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